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89" r:id="rId2"/>
    <p:sldId id="291" r:id="rId3"/>
    <p:sldId id="292" r:id="rId4"/>
    <p:sldId id="293" r:id="rId5"/>
    <p:sldId id="294" r:id="rId6"/>
    <p:sldId id="295" r:id="rId7"/>
    <p:sldId id="296" r:id="rId8"/>
    <p:sldId id="290" r:id="rId9"/>
    <p:sldId id="282" r:id="rId10"/>
    <p:sldId id="283" r:id="rId11"/>
    <p:sldId id="285" r:id="rId12"/>
    <p:sldId id="284" r:id="rId13"/>
    <p:sldId id="286" r:id="rId14"/>
    <p:sldId id="287" r:id="rId15"/>
    <p:sldId id="297" r:id="rId16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8"/>
    </p:embeddedFont>
    <p:embeddedFont>
      <p:font typeface="210 콤퓨타세탁 L" panose="02020603020101020101" pitchFamily="18" charset="-127"/>
      <p:regular r:id="rId19"/>
    </p:embeddedFont>
    <p:embeddedFont>
      <p:font typeface="210 콤퓨타세탁 R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070158" y="247219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30462" y="143023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273839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87615C-ABFA-445A-92BF-503A60A6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6" y="1262087"/>
            <a:ext cx="2455417" cy="504724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38851" y="1469889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62339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업체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정보가 표시된다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251802" y="5388111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723401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427310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826733" y="4946258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3522211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47554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65918" y="1453966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322480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3916051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2908292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2574713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253599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3930909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928474"/>
            <a:ext cx="2575799" cy="13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4206834" y="498764"/>
            <a:ext cx="3778332" cy="45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</a:t>
            </a:r>
            <a:r>
              <a:rPr lang="en-US" altLang="ko-KR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 </a:t>
            </a:r>
            <a:r>
              <a:rPr lang="ko-KR" altLang="en-US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교육 과정</a:t>
            </a:r>
            <a:endParaRPr lang="en-US" altLang="ko-KR" sz="2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82D82B-5BBF-489C-89F7-F00128F8A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617498"/>
              </p:ext>
            </p:extLst>
          </p:nvPr>
        </p:nvGraphicFramePr>
        <p:xfrm>
          <a:off x="518884" y="1283194"/>
          <a:ext cx="11124002" cy="483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975">
                  <a:extLst>
                    <a:ext uri="{9D8B030D-6E8A-4147-A177-3AD203B41FA5}">
                      <a16:colId xmlns:a16="http://schemas.microsoft.com/office/drawing/2014/main" val="4100831030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35917492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4041763138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165895946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90509819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2772717627"/>
                    </a:ext>
                  </a:extLst>
                </a:gridCol>
                <a:gridCol w="571087">
                  <a:extLst>
                    <a:ext uri="{9D8B030D-6E8A-4147-A177-3AD203B41FA5}">
                      <a16:colId xmlns:a16="http://schemas.microsoft.com/office/drawing/2014/main" val="1037356029"/>
                    </a:ext>
                  </a:extLst>
                </a:gridCol>
              </a:tblGrid>
              <a:tr h="264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일</a:t>
                      </a:r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토</a:t>
                      </a:r>
                      <a:endParaRPr lang="ko-KR" alt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51938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2 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안드로이드 스튜디오 설치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textView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Button,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imageView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등 위젯 추가 및 인플레이션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GestureDetector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95416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6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Layout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Inflater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을 활용한 레이아웃 추가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Dialog Menu Activity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onSaveInstanceState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화면 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-&gt;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세로 변경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7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Activity Flag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Parcelable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인터페이스를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Intent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데이터 전송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8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Fragment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레이아웃 교체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9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생성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Action Bar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ViewPage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통한 레이아웃 변환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10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지역학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58344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XmlPullParser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파일 파싱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Service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background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로 데이터 전송과 수신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14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SQLiteDatabase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내부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15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16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2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503</Words>
  <Application>Microsoft Office PowerPoint</Application>
  <PresentationFormat>와이드스크린</PresentationFormat>
  <Paragraphs>192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210 콤퓨타세탁 B</vt:lpstr>
      <vt:lpstr>210 콤퓨타세탁 L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hustar12</cp:lastModifiedBy>
  <cp:revision>181</cp:revision>
  <dcterms:created xsi:type="dcterms:W3CDTF">2017-02-27T10:27:04Z</dcterms:created>
  <dcterms:modified xsi:type="dcterms:W3CDTF">2020-07-16T09:10:38Z</dcterms:modified>
</cp:coreProperties>
</file>